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402" r:id="rId2"/>
    <p:sldId id="399" r:id="rId3"/>
    <p:sldId id="400" r:id="rId4"/>
    <p:sldId id="401" r:id="rId5"/>
    <p:sldId id="397" r:id="rId6"/>
  </p:sldIdLst>
  <p:sldSz cx="9144000" cy="5715000" type="screen16x10"/>
  <p:notesSz cx="9926638" cy="6797675"/>
  <p:defaultTextStyle>
    <a:defPPr>
      <a:defRPr lang="tr-TR"/>
    </a:defPPr>
    <a:lvl1pPr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52388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09625" indent="104775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4438" indent="1571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838" indent="2079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2EC141B-0069-455B-980D-F136C227544D}">
          <p14:sldIdLst/>
        </p14:section>
        <p14:section name="Kapak" id="{DC8DB155-B516-4367-BD3A-03BF334D4BE8}">
          <p14:sldIdLst>
            <p14:sldId id="402"/>
          </p14:sldIdLst>
        </p14:section>
        <p14:section name="İçerik" id="{AF5BD6B8-B0FD-4CDE-A57C-D9829478289C}">
          <p14:sldIdLst>
            <p14:sldId id="399"/>
            <p14:sldId id="400"/>
            <p14:sldId id="401"/>
          </p14:sldIdLst>
        </p14:section>
        <p14:section name="Kapanış" id="{32E2E4BC-D56B-4012-8270-FB666AAC368D}">
          <p14:sldIdLst>
            <p14:sldId id="39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047" userDrawn="1">
          <p15:clr>
            <a:srgbClr val="A4A3A4"/>
          </p15:clr>
        </p15:guide>
        <p15:guide id="2" pos="5443" userDrawn="1">
          <p15:clr>
            <a:srgbClr val="A4A3A4"/>
          </p15:clr>
        </p15:guide>
        <p15:guide id="4" pos="340" userDrawn="1">
          <p15:clr>
            <a:srgbClr val="A4A3A4"/>
          </p15:clr>
        </p15:guide>
        <p15:guide id="5" orient="horz" pos="7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027"/>
    <a:srgbClr val="8064A2"/>
    <a:srgbClr val="2B343E"/>
    <a:srgbClr val="BF1B23"/>
    <a:srgbClr val="FF8001"/>
    <a:srgbClr val="4DADC7"/>
    <a:srgbClr val="4C4959"/>
    <a:srgbClr val="514E64"/>
    <a:srgbClr val="4C4A68"/>
    <a:srgbClr val="7E8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38" autoAdjust="0"/>
    <p:restoredTop sz="97459" autoAdjust="0"/>
  </p:normalViewPr>
  <p:slideViewPr>
    <p:cSldViewPr snapToGrid="0" snapToObjects="1">
      <p:cViewPr>
        <p:scale>
          <a:sx n="145" d="100"/>
          <a:sy n="145" d="100"/>
        </p:scale>
        <p:origin x="-1116" y="228"/>
      </p:cViewPr>
      <p:guideLst>
        <p:guide orient="horz" pos="3047"/>
        <p:guide orient="horz" pos="757"/>
        <p:guide pos="5443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5" d="100"/>
          <a:sy n="115" d="100"/>
        </p:scale>
        <p:origin x="-2046" y="-102"/>
      </p:cViewPr>
      <p:guideLst>
        <p:guide orient="horz" pos="2141"/>
        <p:guide pos="312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5E5C4-D6E2-4342-83AC-A256BC646B3D}" type="datetimeFigureOut">
              <a:rPr lang="tr-TR"/>
              <a:pPr>
                <a:defRPr/>
              </a:pPr>
              <a:t>25.04.2019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87AB92-8F69-4CEE-B299-C8EAFDA6B07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308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1F885-3195-48B5-BC3D-2B4BCBECAE5B}" type="datetimeFigureOut">
              <a:rPr lang="tr-TR"/>
              <a:pPr>
                <a:defRPr/>
              </a:pPr>
              <a:t>25.04.2019</a:t>
            </a:fld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0" y="6162020"/>
            <a:ext cx="9926637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7935913" y="6244610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550" y="6079586"/>
            <a:ext cx="1383775" cy="741685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05" y="6423748"/>
            <a:ext cx="796796" cy="204288"/>
          </a:xfrm>
          <a:prstGeom prst="rect">
            <a:avLst/>
          </a:prstGeom>
        </p:spPr>
      </p:pic>
      <p:sp>
        <p:nvSpPr>
          <p:cNvPr id="12" name="Slayt Görüntüsü Yer Tutucusu 11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509588"/>
            <a:ext cx="407828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17" name="Not Yer Tutucusu 16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4F96-D910-48BB-8251-935DDD92B37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645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9625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44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81013"/>
            <a:ext cx="4081462" cy="25511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707" y="3230880"/>
            <a:ext cx="7279225" cy="3056942"/>
          </a:xfrm>
          <a:prstGeom prst="rect">
            <a:avLst/>
          </a:prstGeom>
          <a:noFill/>
        </p:spPr>
        <p:txBody>
          <a:bodyPr wrap="square" lIns="94111" tIns="47055" rIns="94111" bIns="4705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81013"/>
            <a:ext cx="4081462" cy="25511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707" y="3230880"/>
            <a:ext cx="7279225" cy="3056942"/>
          </a:xfrm>
          <a:prstGeom prst="rect">
            <a:avLst/>
          </a:prstGeom>
          <a:noFill/>
        </p:spPr>
        <p:txBody>
          <a:bodyPr wrap="square" lIns="94111" tIns="47055" rIns="94111" bIns="4705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este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sp>
        <p:nvSpPr>
          <p:cNvPr id="9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b="1" dirty="0" smtClean="0"/>
              <a:t>eyec.baskent.edu.tr</a:t>
            </a:r>
            <a:endParaRPr lang="tr-TR" b="1" dirty="0" smtClean="0"/>
          </a:p>
        </p:txBody>
      </p:sp>
      <p:pic>
        <p:nvPicPr>
          <p:cNvPr id="10" name="Resi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939" y="5198509"/>
            <a:ext cx="3648752" cy="39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079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10000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0"/>
          </p:nvPr>
        </p:nvSpPr>
        <p:spPr>
          <a:xfrm>
            <a:off x="0" y="1224000"/>
            <a:ext cx="9144000" cy="3600000"/>
          </a:xfrm>
          <a:prstGeom prst="rect">
            <a:avLst/>
          </a:prstGeom>
          <a:solidFill>
            <a:srgbClr val="DF2027"/>
          </a:solidFill>
        </p:spPr>
        <p:txBody>
          <a:bodyPr anchor="ctr" anchorCtr="0"/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dirty="0" smtClean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4906954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10000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8100000" cy="36000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527380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05947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8100000" cy="360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04812" indent="0">
              <a:lnSpc>
                <a:spcPts val="22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811212" indent="0">
              <a:lnSpc>
                <a:spcPts val="22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216025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620837" indent="0">
              <a:lnSpc>
                <a:spcPts val="2200"/>
              </a:lnSpc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364688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0000" y="504000"/>
            <a:ext cx="8100000" cy="39897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400">
                <a:solidFill>
                  <a:srgbClr val="DF2027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>
          <a:xfrm>
            <a:off x="540000" y="1223999"/>
            <a:ext cx="3985766" cy="360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ts val="2200"/>
              </a:lnSpc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ts val="2200"/>
              </a:lnSpc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lnSpc>
                <a:spcPts val="22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sim Yer Tutucusu 3"/>
          <p:cNvSpPr>
            <a:spLocks noGrp="1"/>
          </p:cNvSpPr>
          <p:nvPr>
            <p:ph type="pic" sz="quarter" idx="11"/>
          </p:nvPr>
        </p:nvSpPr>
        <p:spPr>
          <a:xfrm>
            <a:off x="4679950" y="1223963"/>
            <a:ext cx="3960050" cy="3600000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0840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sp>
        <p:nvSpPr>
          <p:cNvPr id="5" name="Metin Yer Tutucusu 4"/>
          <p:cNvSpPr txBox="1">
            <a:spLocks/>
          </p:cNvSpPr>
          <p:nvPr userDrawn="1"/>
        </p:nvSpPr>
        <p:spPr>
          <a:xfrm>
            <a:off x="540000" y="5292000"/>
            <a:ext cx="1808162" cy="242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7225" indent="-2524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2825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7638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2450" indent="-201613" algn="l" defTabSz="809625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690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33906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39123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4339" indent="-202608" algn="l" defTabSz="8104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r-TR" b="1" dirty="0" smtClean="0"/>
              <a:t>eyec.baskent.edu.tr</a:t>
            </a:r>
            <a:endParaRPr lang="tr-TR" b="1" dirty="0" smtClean="0"/>
          </a:p>
        </p:txBody>
      </p:sp>
      <p:pic>
        <p:nvPicPr>
          <p:cNvPr id="2" name="Resim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939" y="5198509"/>
            <a:ext cx="3648752" cy="39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7" r:id="rId3"/>
    <p:sldLayoutId id="2147483676" r:id="rId4"/>
    <p:sldLayoutId id="2147483675" r:id="rId5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defTabSz="809625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38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-1" y="241873"/>
            <a:ext cx="9144001" cy="4837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0" y="-1"/>
            <a:ext cx="9144000" cy="5079345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/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05983" y="1826449"/>
            <a:ext cx="813203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tr-TR" sz="2400" b="1" dirty="0">
              <a:solidFill>
                <a:schemeClr val="bg1"/>
              </a:solidFill>
            </a:endParaRPr>
          </a:p>
          <a:p>
            <a:pPr algn="ctr"/>
            <a:r>
              <a:rPr lang="tr-TR" sz="3200" b="1" dirty="0" smtClean="0">
                <a:solidFill>
                  <a:schemeClr val="bg1"/>
                </a:solidFill>
              </a:rPr>
              <a:t>9. Eğitimde Yaratıcı Etkinlikler Öğrenci </a:t>
            </a:r>
            <a:r>
              <a:rPr lang="tr-TR" sz="3200" b="1" dirty="0" err="1" smtClean="0">
                <a:solidFill>
                  <a:schemeClr val="bg1"/>
                </a:solidFill>
              </a:rPr>
              <a:t>Çalıştayı</a:t>
            </a:r>
            <a:endParaRPr lang="tr-TR" sz="3200" b="1" dirty="0" smtClean="0">
              <a:solidFill>
                <a:schemeClr val="bg1"/>
              </a:solidFill>
            </a:endParaRPr>
          </a:p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9 Mayıs 2019 </a:t>
            </a:r>
          </a:p>
          <a:p>
            <a:pPr algn="ctr"/>
            <a:endParaRPr lang="tr-TR" sz="2000" b="1" dirty="0" smtClean="0">
              <a:solidFill>
                <a:schemeClr val="bg1"/>
              </a:solidFill>
            </a:endParaRPr>
          </a:p>
          <a:p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3228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89015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97126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sim Yer Tutucusu 5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18113147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-1" y="241873"/>
            <a:ext cx="9144001" cy="4837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49" y="2352926"/>
            <a:ext cx="8088061" cy="1051176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998475" y="5164865"/>
            <a:ext cx="5147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chemeClr val="bg1"/>
                </a:solidFill>
              </a:rPr>
              <a:t>9. Eğitimde Yaratıcı Etkinlikler Öğrenci </a:t>
            </a:r>
            <a:r>
              <a:rPr lang="tr-TR" sz="2000" b="1" dirty="0" err="1" smtClean="0">
                <a:solidFill>
                  <a:schemeClr val="bg1"/>
                </a:solidFill>
              </a:rPr>
              <a:t>Çalıştayı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9525" tIns="9525" rIns="9525" bIns="9525" numCol="1" spcCol="1270" anchor="ctr" anchorCtr="0">
        <a:noAutofit/>
      </a:bodyPr>
      <a:lstStyle>
        <a:defPPr algn="ctr" fontAlgn="base">
          <a:lnSpc>
            <a:spcPts val="1200"/>
          </a:lnSpc>
          <a:defRPr sz="1200" b="1" dirty="0" smtClean="0"/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20325</TotalTime>
  <Words>17</Words>
  <Application>Microsoft Office PowerPoint</Application>
  <PresentationFormat>Ekran Gösterisi (16:10)</PresentationFormat>
  <Paragraphs>4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1_Office Theme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hcetinkaya</cp:lastModifiedBy>
  <cp:revision>1387</cp:revision>
  <cp:lastPrinted>2013-09-02T10:01:25Z</cp:lastPrinted>
  <dcterms:created xsi:type="dcterms:W3CDTF">2011-09-13T10:36:48Z</dcterms:created>
  <dcterms:modified xsi:type="dcterms:W3CDTF">2019-04-25T13:43:27Z</dcterms:modified>
</cp:coreProperties>
</file>