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08" r:id="rId2"/>
    <p:sldId id="406" r:id="rId3"/>
    <p:sldId id="415" r:id="rId4"/>
    <p:sldId id="399" r:id="rId5"/>
    <p:sldId id="409" r:id="rId6"/>
    <p:sldId id="410" r:id="rId7"/>
    <p:sldId id="411" r:id="rId8"/>
    <p:sldId id="412" r:id="rId9"/>
    <p:sldId id="397" r:id="rId10"/>
  </p:sldIdLst>
  <p:sldSz cx="9144000" cy="5715000" type="screen16x10"/>
  <p:notesSz cx="9926638" cy="6797675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tkinlik Adı" id="{AF5BD6B8-B0FD-4CDE-A57C-D9829478289C}">
          <p14:sldIdLst>
            <p14:sldId id="408"/>
          </p14:sldIdLst>
        </p14:section>
        <p14:section name="Kapak" id="{DC8DB155-B516-4367-BD3A-03BF334D4BE8}">
          <p14:sldIdLst>
            <p14:sldId id="406"/>
            <p14:sldId id="415"/>
          </p14:sldIdLst>
        </p14:section>
        <p14:section name="içerik" id="{CA7B78A2-C7BC-42B7-92CA-DAE02A0744A2}">
          <p14:sldIdLst>
            <p14:sldId id="399"/>
            <p14:sldId id="409"/>
            <p14:sldId id="410"/>
            <p14:sldId id="411"/>
            <p14:sldId id="412"/>
          </p14:sldIdLst>
        </p14:section>
        <p14:section name="Kapanış" id="{32E2E4BC-D56B-4012-8270-FB666AAC368D}">
          <p14:sldIdLst>
            <p14:sldId id="3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5443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orient="horz" pos="7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027"/>
    <a:srgbClr val="8064A2"/>
    <a:srgbClr val="2B343E"/>
    <a:srgbClr val="BF1B23"/>
    <a:srgbClr val="FF8001"/>
    <a:srgbClr val="4DADC7"/>
    <a:srgbClr val="4C4959"/>
    <a:srgbClr val="514E64"/>
    <a:srgbClr val="4C4A68"/>
    <a:srgbClr val="7E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4061" autoAdjust="0"/>
  </p:normalViewPr>
  <p:slideViewPr>
    <p:cSldViewPr snapToGrid="0" snapToObjects="1">
      <p:cViewPr varScale="1">
        <p:scale>
          <a:sx n="75" d="100"/>
          <a:sy n="75" d="100"/>
        </p:scale>
        <p:origin x="792" y="36"/>
      </p:cViewPr>
      <p:guideLst>
        <p:guide orient="horz" pos="3047"/>
        <p:guide pos="5443"/>
        <p:guide pos="340"/>
        <p:guide orient="horz" pos="7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1" d="100"/>
          <a:sy n="71" d="100"/>
        </p:scale>
        <p:origin x="1836" y="54"/>
      </p:cViewPr>
      <p:guideLst>
        <p:guide orient="horz" pos="2141"/>
        <p:guide pos="312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22.03.2024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22.03.2024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0" y="6162020"/>
            <a:ext cx="9926637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35913" y="6244610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50" y="6079586"/>
            <a:ext cx="1383775" cy="741685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5" y="6423748"/>
            <a:ext cx="796796" cy="204288"/>
          </a:xfrm>
          <a:prstGeom prst="rect">
            <a:avLst/>
          </a:prstGeom>
        </p:spPr>
      </p:pic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509588"/>
            <a:ext cx="40782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913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81013"/>
            <a:ext cx="4081462" cy="25511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707" y="3230880"/>
            <a:ext cx="7279225" cy="305694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este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9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b="1" dirty="0"/>
              <a:t>eyec.baskent.edu.tr</a:t>
            </a:r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8"/>
          <a:stretch/>
        </p:blipFill>
        <p:spPr>
          <a:xfrm>
            <a:off x="5744503" y="5144486"/>
            <a:ext cx="3240170" cy="39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0"/>
          </p:nvPr>
        </p:nvSpPr>
        <p:spPr>
          <a:xfrm>
            <a:off x="0" y="1224000"/>
            <a:ext cx="9144000" cy="3600000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05947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3985766" cy="360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679950" y="1223963"/>
            <a:ext cx="3960050" cy="3600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b="1" dirty="0"/>
              <a:t>eyec.baskent.edu.tr</a:t>
            </a:r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8"/>
          <a:stretch/>
        </p:blipFill>
        <p:spPr>
          <a:xfrm>
            <a:off x="5744503" y="5144486"/>
            <a:ext cx="3240170" cy="39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7" r:id="rId3"/>
    <p:sldLayoutId id="2147483676" r:id="rId4"/>
    <p:sldLayoutId id="2147483675" r:id="rId5"/>
  </p:sldLayoutIdLst>
  <p:transition spd="slow">
    <p:fade thruBlk="1"/>
  </p:transition>
  <p:hf sldNum="0" hdr="0" ftr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08B6F5-2AEF-4128-B3FA-49BD3B733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C4C1211-21D1-4101-807E-FCCA89010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3000" b="1" dirty="0"/>
              <a:t>BAŞKENT ÜNİVERSİTESİ </a:t>
            </a:r>
          </a:p>
          <a:p>
            <a:r>
              <a:rPr lang="tr-TR" sz="3000" b="1" dirty="0"/>
              <a:t>EĞİTİM FAKÜLTESİ</a:t>
            </a:r>
          </a:p>
          <a:p>
            <a:r>
              <a:rPr lang="tr-TR" sz="3000" b="1" dirty="0"/>
              <a:t>11. EĞİTİMDE YARATICI ETKİNLİKLER ÖĞRENCİ ÇALIŞTAYI </a:t>
            </a:r>
          </a:p>
          <a:p>
            <a:r>
              <a:rPr lang="tr-TR" sz="3000" b="1" dirty="0"/>
              <a:t>15 MAYIS 2024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3316909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4C66D49-A3DC-4CA3-ABE2-55B6353672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dirty="0"/>
              <a:t>SÖZLÜ BİLDİRİ BAŞLIĞI </a:t>
            </a:r>
          </a:p>
          <a:p>
            <a:r>
              <a:rPr lang="tr-TR" dirty="0"/>
              <a:t>Yazar(</a:t>
            </a:r>
            <a:r>
              <a:rPr lang="tr-TR" dirty="0" err="1"/>
              <a:t>lar</a:t>
            </a:r>
            <a:r>
              <a:rPr lang="tr-TR" dirty="0"/>
              <a:t>) İsim </a:t>
            </a:r>
            <a:r>
              <a:rPr lang="tr-TR" dirty="0" err="1"/>
              <a:t>Soyisim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1230585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8C0431-E0C7-4E6F-AB27-BC42B487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Önemli Notlar 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A1DF7C-E639-4847-82AC-60BAF6163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</p:spPr>
        <p:txBody>
          <a:bodyPr/>
          <a:lstStyle/>
          <a:p>
            <a:r>
              <a:rPr lang="tr-TR" sz="2800" b="1" i="1" dirty="0"/>
              <a:t>Sunumunuz 10 dakika sürecek şekilde hazırlanmalıdır. </a:t>
            </a:r>
          </a:p>
          <a:p>
            <a:r>
              <a:rPr lang="tr-TR" sz="2800" b="1" i="1" dirty="0"/>
              <a:t>Süre için sunum öncesi saat tutularak mutlaka prova yapılmalıdır. </a:t>
            </a:r>
          </a:p>
          <a:p>
            <a:r>
              <a:rPr lang="tr-TR" sz="2800" b="1" i="1" dirty="0"/>
              <a:t>Sunum sonrası 2 </a:t>
            </a:r>
            <a:r>
              <a:rPr lang="tr-TR" sz="2800" b="1" i="1" dirty="0" err="1"/>
              <a:t>dk</a:t>
            </a:r>
            <a:r>
              <a:rPr lang="tr-TR" sz="2800" b="1" i="1" dirty="0"/>
              <a:t> sorular için ayrılacaktır. </a:t>
            </a:r>
          </a:p>
        </p:txBody>
      </p:sp>
    </p:spTree>
    <p:extLst>
      <p:ext uri="{BB962C8B-B14F-4D97-AF65-F5344CB8AC3E}">
        <p14:creationId xmlns:p14="http://schemas.microsoft.com/office/powerpoint/2010/main" val="762060296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İLGİLİ LİTERATÜR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ÇALIŞMANIN ÖNEMİ VE AMACI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ARAŞTIRMA SORULARI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960430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CEA7CA-29B0-4B28-8633-5BA285B0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 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4067CC-A7B0-4345-9F47-23A8C173A4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ARAŞTIRMA DESENİ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ÖRNEKLEM/ KATILIMCILAR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VERİ TOPLAMA ARAÇLARI VE SÜRECİ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VERİLERİN ANALİZİ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293962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A87D20-3B6E-4881-B313-C241CCB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BA1757-C3CC-4E78-96C1-48DE96C791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28328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95BC2B-E4B2-451C-B347-46A309B7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 VE ÖNERİLER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9F651F-1100-4831-932E-BC9CBCAD66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469654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B22931-FE56-44CA-A573-892857B6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0D6F9B1-4ADA-421F-88E2-9DF329A719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056895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r>
              <a:rPr lang="tr-TR" sz="3600" b="1" dirty="0"/>
              <a:t>Katılımınız için teşekkür ederiz.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49" y="91848"/>
            <a:ext cx="8088061" cy="1051176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998475" y="5164865"/>
            <a:ext cx="5276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11. Eğitimde Yaratıcı Etkinlikler Öğrenci </a:t>
            </a:r>
            <a:r>
              <a:rPr lang="tr-TR" sz="2000" b="1" dirty="0" err="1">
                <a:solidFill>
                  <a:schemeClr val="bg1"/>
                </a:solidFill>
              </a:rPr>
              <a:t>Çalıştayı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20518</TotalTime>
  <Words>89</Words>
  <Application>Microsoft Office PowerPoint</Application>
  <PresentationFormat>Ekran Gösterisi (16:10)</PresentationFormat>
  <Paragraphs>26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Sunusu</vt:lpstr>
      <vt:lpstr>PowerPoint Sunusu</vt:lpstr>
      <vt:lpstr>Önemli Notlar </vt:lpstr>
      <vt:lpstr>GİRİŞ </vt:lpstr>
      <vt:lpstr>YÖNTEM </vt:lpstr>
      <vt:lpstr>BULGULAR</vt:lpstr>
      <vt:lpstr>SONUÇ VE ÖNERİLER</vt:lpstr>
      <vt:lpstr>KAYNAKÇA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EnginKoc</dc:creator>
  <cp:lastModifiedBy>Özge Dalmanoğlu</cp:lastModifiedBy>
  <cp:revision>1397</cp:revision>
  <cp:lastPrinted>2013-09-02T10:01:25Z</cp:lastPrinted>
  <dcterms:created xsi:type="dcterms:W3CDTF">2011-09-13T10:36:48Z</dcterms:created>
  <dcterms:modified xsi:type="dcterms:W3CDTF">2024-03-22T06:21:32Z</dcterms:modified>
</cp:coreProperties>
</file>