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2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25203150" cy="36004500"/>
  <p:notesSz cx="6858000" cy="9034463"/>
  <p:custDataLst>
    <p:tags r:id="rId5"/>
  </p:custDataLst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9980">
          <p15:clr>
            <a:srgbClr val="A4A3A4"/>
          </p15:clr>
        </p15:guide>
        <p15:guide id="2" orient="horz" pos="20829">
          <p15:clr>
            <a:srgbClr val="A4A3A4"/>
          </p15:clr>
        </p15:guide>
        <p15:guide id="3" orient="horz" pos="4861">
          <p15:clr>
            <a:srgbClr val="A4A3A4"/>
          </p15:clr>
        </p15:guide>
        <p15:guide id="4" orient="horz" pos="1851">
          <p15:clr>
            <a:srgbClr val="A4A3A4"/>
          </p15:clr>
        </p15:guide>
        <p15:guide id="5" orient="horz" pos="5399">
          <p15:clr>
            <a:srgbClr val="A4A3A4"/>
          </p15:clr>
        </p15:guide>
        <p15:guide id="6" orient="horz" pos="2429">
          <p15:clr>
            <a:srgbClr val="A4A3A4"/>
          </p15:clr>
        </p15:guide>
        <p15:guide id="7" orient="horz" pos="11609">
          <p15:clr>
            <a:srgbClr val="A4A3A4"/>
          </p15:clr>
        </p15:guide>
        <p15:guide id="8" pos="11007">
          <p15:clr>
            <a:srgbClr val="A4A3A4"/>
          </p15:clr>
        </p15:guide>
        <p15:guide id="9" pos="14155">
          <p15:clr>
            <a:srgbClr val="A4A3A4"/>
          </p15:clr>
        </p15:guide>
        <p15:guide id="10" pos="4894">
          <p15:clr>
            <a:srgbClr val="A4A3A4"/>
          </p15:clr>
        </p15:guide>
        <p15:guide id="11" pos="7806">
          <p15:clr>
            <a:srgbClr val="A4A3A4"/>
          </p15:clr>
        </p15:guide>
        <p15:guide id="12" pos="1721">
          <p15:clr>
            <a:srgbClr val="A4A3A4"/>
          </p15:clr>
        </p15:guide>
        <p15:guide id="13" pos="46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FFE9"/>
    <a:srgbClr val="CC0000"/>
    <a:srgbClr val="640021"/>
    <a:srgbClr val="993366"/>
    <a:srgbClr val="660033"/>
    <a:srgbClr val="990033"/>
    <a:srgbClr val="B033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3443" autoAdjust="0"/>
  </p:normalViewPr>
  <p:slideViewPr>
    <p:cSldViewPr>
      <p:cViewPr>
        <p:scale>
          <a:sx n="40" d="100"/>
          <a:sy n="40" d="100"/>
        </p:scale>
        <p:origin x="-690" y="-396"/>
      </p:cViewPr>
      <p:guideLst>
        <p:guide orient="horz" pos="19980"/>
        <p:guide orient="horz" pos="20829"/>
        <p:guide orient="horz" pos="4861"/>
        <p:guide orient="horz" pos="1851"/>
        <p:guide orient="horz" pos="5399"/>
        <p:guide orient="horz" pos="2429"/>
        <p:guide orient="horz" pos="11609"/>
        <p:guide pos="11007"/>
        <p:guide pos="14155"/>
        <p:guide pos="4894"/>
        <p:guide pos="7806"/>
        <p:guide pos="1721"/>
        <p:guide pos="46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>
            <a:lvl1pPr algn="l" defTabSz="896938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>
            <a:lvl1pPr algn="r" defTabSz="896938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80438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b" anchorCtr="0" compatLnSpc="1">
            <a:prstTxWarp prst="textNoShape">
              <a:avLst/>
            </a:prstTxWarp>
          </a:bodyPr>
          <a:lstStyle>
            <a:lvl1pPr algn="l" defTabSz="896938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580438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b" anchorCtr="0" compatLnSpc="1">
            <a:prstTxWarp prst="textNoShape">
              <a:avLst/>
            </a:prstTxWarp>
          </a:bodyPr>
          <a:lstStyle>
            <a:lvl1pPr algn="r" defTabSz="896938" eaLnBrk="1" hangingPunct="1">
              <a:defRPr sz="1200">
                <a:latin typeface="Calibri" pitchFamily="34" charset="0"/>
              </a:defRPr>
            </a:lvl1pPr>
          </a:lstStyle>
          <a:p>
            <a:fld id="{8A42D2A6-9BB4-442F-BB68-E9A13660CB0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49196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>
            <a:lvl1pPr algn="l" defTabSz="896938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>
            <a:lvl1pPr algn="r" defTabSz="896938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43138" y="677863"/>
            <a:ext cx="2371725" cy="33861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291013"/>
            <a:ext cx="5486400" cy="406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80438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b" anchorCtr="0" compatLnSpc="1">
            <a:prstTxWarp prst="textNoShape">
              <a:avLst/>
            </a:prstTxWarp>
          </a:bodyPr>
          <a:lstStyle>
            <a:lvl1pPr algn="l" defTabSz="896938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580438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b" anchorCtr="0" compatLnSpc="1">
            <a:prstTxWarp prst="textNoShape">
              <a:avLst/>
            </a:prstTxWarp>
          </a:bodyPr>
          <a:lstStyle>
            <a:lvl1pPr algn="r" defTabSz="896938" eaLnBrk="1" hangingPunct="1">
              <a:defRPr sz="1200">
                <a:latin typeface="Calibri" pitchFamily="34" charset="0"/>
              </a:defRPr>
            </a:lvl1pPr>
          </a:lstStyle>
          <a:p>
            <a:fld id="{D9E60C20-D1D6-4603-B492-95886A125D6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9813075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-106" charset="0"/>
        <a:ea typeface="ＭＳ Ｐゴシック" pitchFamily="-65" charset="-128"/>
        <a:cs typeface="ＭＳ Ｐゴシック" pitchFamily="-65" charset="-128"/>
      </a:defRPr>
    </a:lvl1pPr>
    <a:lvl2pPr marL="89852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2pPr>
    <a:lvl3pPr marL="179863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3pPr>
    <a:lvl4pPr marL="269716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4pPr>
    <a:lvl5pPr marL="359886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5pPr>
    <a:lvl6pPr marL="4500085" algn="l" defTabSz="9000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00100" algn="l" defTabSz="9000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00117" algn="l" defTabSz="9000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200133" algn="l" defTabSz="9000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z="1800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150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6938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896938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896938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896938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896938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89693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89693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89693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89693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FECD0BB-3CE2-4180-9813-5676A3757C2B}" type="slidenum">
              <a:rPr lang="en-US" altLang="tr-TR" sz="1200"/>
              <a:pPr>
                <a:spcBef>
                  <a:spcPct val="0"/>
                </a:spcBef>
              </a:pPr>
              <a:t>1</a:t>
            </a:fld>
            <a:endParaRPr lang="en-US" altLang="tr-TR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890236" y="11184745"/>
            <a:ext cx="21422678" cy="7717631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780473" y="20402550"/>
            <a:ext cx="17642205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48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6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4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3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1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89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37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86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D731C3-AC39-41B8-9651-E0170690A499}" type="datetime4">
              <a:rPr lang="en-US" smtClean="0"/>
              <a:pPr>
                <a:defRPr/>
              </a:pPr>
              <a:t>March 21, 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86DD8-1242-4FF5-A88C-9CFFFEEA0D49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746580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C5E4E1-AF7A-4596-BB7C-4136A21ECADE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E068-A651-4E3C-A979-ADE60C469170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55221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50362545" y="7567613"/>
            <a:ext cx="15629453" cy="1612868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474184" y="7567613"/>
            <a:ext cx="46468308" cy="1612868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773579-7E27-436F-BBD8-EBA74FCB2FB7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BCB09-6F8A-486B-A907-32652F8A7001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27863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3485AF-AD7C-4915-B06E-94E5E1B04066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4FC2C-1474-4A91-9B04-FF608806EEB8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22913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90875" y="23136238"/>
            <a:ext cx="21422678" cy="7150894"/>
          </a:xfrm>
        </p:spPr>
        <p:txBody>
          <a:bodyPr anchor="t"/>
          <a:lstStyle>
            <a:lvl1pPr algn="l">
              <a:defRPr sz="15300" b="1" cap="all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990875" y="15260256"/>
            <a:ext cx="21422678" cy="7875982"/>
          </a:xfrm>
        </p:spPr>
        <p:txBody>
          <a:bodyPr anchor="b"/>
          <a:lstStyle>
            <a:lvl1pPr marL="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1pPr>
            <a:lvl2pPr marL="1748285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 marL="3496563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5244848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6993133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8741418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10489695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223798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3986266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89141E-3AE3-454F-BF68-AC4C48FD7B16}" type="datetime4">
              <a:rPr lang="en-US" smtClean="0"/>
              <a:pPr>
                <a:defRPr/>
              </a:pPr>
              <a:t>March 21, 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CCB5-9B67-4E60-B468-36F1060A36F7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04735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474184" y="44105513"/>
            <a:ext cx="31048881" cy="124748925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34943117" y="44105513"/>
            <a:ext cx="31048881" cy="124748925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B13599-7FEE-4DB1-A8A8-F4B3CED29F08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36109-7CE8-4090-BB8B-22899CE09C98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194468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60158" y="1441850"/>
            <a:ext cx="22682835" cy="60007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60158" y="8059343"/>
            <a:ext cx="11135768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285" indent="0">
              <a:buNone/>
              <a:defRPr sz="7700" b="1"/>
            </a:lvl2pPr>
            <a:lvl3pPr marL="3496563" indent="0">
              <a:buNone/>
              <a:defRPr sz="6900" b="1"/>
            </a:lvl3pPr>
            <a:lvl4pPr marL="5244848" indent="0">
              <a:buNone/>
              <a:defRPr sz="6100" b="1"/>
            </a:lvl4pPr>
            <a:lvl5pPr marL="6993133" indent="0">
              <a:buNone/>
              <a:defRPr sz="6100" b="1"/>
            </a:lvl5pPr>
            <a:lvl6pPr marL="8741418" indent="0">
              <a:buNone/>
              <a:defRPr sz="6100" b="1"/>
            </a:lvl6pPr>
            <a:lvl7pPr marL="10489695" indent="0">
              <a:buNone/>
              <a:defRPr sz="6100" b="1"/>
            </a:lvl7pPr>
            <a:lvl8pPr marL="12237980" indent="0">
              <a:buNone/>
              <a:defRPr sz="6100" b="1"/>
            </a:lvl8pPr>
            <a:lvl9pPr marL="13986266" indent="0">
              <a:buNone/>
              <a:defRPr sz="61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260158" y="11418094"/>
            <a:ext cx="11135768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12802854" y="8059343"/>
            <a:ext cx="11140142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285" indent="0">
              <a:buNone/>
              <a:defRPr sz="7700" b="1"/>
            </a:lvl2pPr>
            <a:lvl3pPr marL="3496563" indent="0">
              <a:buNone/>
              <a:defRPr sz="6900" b="1"/>
            </a:lvl3pPr>
            <a:lvl4pPr marL="5244848" indent="0">
              <a:buNone/>
              <a:defRPr sz="6100" b="1"/>
            </a:lvl4pPr>
            <a:lvl5pPr marL="6993133" indent="0">
              <a:buNone/>
              <a:defRPr sz="6100" b="1"/>
            </a:lvl5pPr>
            <a:lvl6pPr marL="8741418" indent="0">
              <a:buNone/>
              <a:defRPr sz="6100" b="1"/>
            </a:lvl6pPr>
            <a:lvl7pPr marL="10489695" indent="0">
              <a:buNone/>
              <a:defRPr sz="6100" b="1"/>
            </a:lvl7pPr>
            <a:lvl8pPr marL="12237980" indent="0">
              <a:buNone/>
              <a:defRPr sz="6100" b="1"/>
            </a:lvl8pPr>
            <a:lvl9pPr marL="13986266" indent="0">
              <a:buNone/>
              <a:defRPr sz="61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12802854" y="11418094"/>
            <a:ext cx="11140142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7FDF4B-EA41-4D03-A99F-A6ECC38C7160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A63C-CAFA-4D58-94E6-10A5146E672C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3269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C0A33A-9F57-41F7-BE6A-5E7D114CD0F3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33EB6-FAD1-4624-BE46-D49A1A67F22E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40442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1DB88C-D3A1-46BA-B341-F9181D13CB13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651CD-2FD0-44B9-8C6C-C3910B092293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97865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60164" y="1433512"/>
            <a:ext cx="8291663" cy="6100763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853732" y="1433526"/>
            <a:ext cx="14089261" cy="30728843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260164" y="7534288"/>
            <a:ext cx="8291663" cy="24628081"/>
          </a:xfrm>
        </p:spPr>
        <p:txBody>
          <a:bodyPr/>
          <a:lstStyle>
            <a:lvl1pPr marL="0" indent="0">
              <a:buNone/>
              <a:defRPr sz="5400"/>
            </a:lvl1pPr>
            <a:lvl2pPr marL="1748285" indent="0">
              <a:buNone/>
              <a:defRPr sz="4600"/>
            </a:lvl2pPr>
            <a:lvl3pPr marL="3496563" indent="0">
              <a:buNone/>
              <a:defRPr sz="3800"/>
            </a:lvl3pPr>
            <a:lvl4pPr marL="5244848" indent="0">
              <a:buNone/>
              <a:defRPr sz="3400"/>
            </a:lvl4pPr>
            <a:lvl5pPr marL="6993133" indent="0">
              <a:buNone/>
              <a:defRPr sz="3400"/>
            </a:lvl5pPr>
            <a:lvl6pPr marL="8741418" indent="0">
              <a:buNone/>
              <a:defRPr sz="3400"/>
            </a:lvl6pPr>
            <a:lvl7pPr marL="10489695" indent="0">
              <a:buNone/>
              <a:defRPr sz="3400"/>
            </a:lvl7pPr>
            <a:lvl8pPr marL="12237980" indent="0">
              <a:buNone/>
              <a:defRPr sz="3400"/>
            </a:lvl8pPr>
            <a:lvl9pPr marL="13986266" indent="0">
              <a:buNone/>
              <a:defRPr sz="3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8045BE-CD69-4E37-93D5-0D103ACF5411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6D47-7919-45B1-A707-299C2F07A3B2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10227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939994" y="25203150"/>
            <a:ext cx="15121890" cy="2975375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939994" y="3217069"/>
            <a:ext cx="15121890" cy="21602700"/>
          </a:xfrm>
        </p:spPr>
        <p:txBody>
          <a:bodyPr/>
          <a:lstStyle>
            <a:lvl1pPr marL="0" indent="0">
              <a:buNone/>
              <a:defRPr sz="12200"/>
            </a:lvl1pPr>
            <a:lvl2pPr marL="1748285" indent="0">
              <a:buNone/>
              <a:defRPr sz="10700"/>
            </a:lvl2pPr>
            <a:lvl3pPr marL="3496563" indent="0">
              <a:buNone/>
              <a:defRPr sz="9200"/>
            </a:lvl3pPr>
            <a:lvl4pPr marL="5244848" indent="0">
              <a:buNone/>
              <a:defRPr sz="7700"/>
            </a:lvl4pPr>
            <a:lvl5pPr marL="6993133" indent="0">
              <a:buNone/>
              <a:defRPr sz="7700"/>
            </a:lvl5pPr>
            <a:lvl6pPr marL="8741418" indent="0">
              <a:buNone/>
              <a:defRPr sz="7700"/>
            </a:lvl6pPr>
            <a:lvl7pPr marL="10489695" indent="0">
              <a:buNone/>
              <a:defRPr sz="7700"/>
            </a:lvl7pPr>
            <a:lvl8pPr marL="12237980" indent="0">
              <a:buNone/>
              <a:defRPr sz="7700"/>
            </a:lvl8pPr>
            <a:lvl9pPr marL="13986266" indent="0">
              <a:buNone/>
              <a:defRPr sz="77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939994" y="28178524"/>
            <a:ext cx="15121890" cy="4225526"/>
          </a:xfrm>
        </p:spPr>
        <p:txBody>
          <a:bodyPr/>
          <a:lstStyle>
            <a:lvl1pPr marL="0" indent="0">
              <a:buNone/>
              <a:defRPr sz="5400"/>
            </a:lvl1pPr>
            <a:lvl2pPr marL="1748285" indent="0">
              <a:buNone/>
              <a:defRPr sz="4600"/>
            </a:lvl2pPr>
            <a:lvl3pPr marL="3496563" indent="0">
              <a:buNone/>
              <a:defRPr sz="3800"/>
            </a:lvl3pPr>
            <a:lvl4pPr marL="5244848" indent="0">
              <a:buNone/>
              <a:defRPr sz="3400"/>
            </a:lvl4pPr>
            <a:lvl5pPr marL="6993133" indent="0">
              <a:buNone/>
              <a:defRPr sz="3400"/>
            </a:lvl5pPr>
            <a:lvl6pPr marL="8741418" indent="0">
              <a:buNone/>
              <a:defRPr sz="3400"/>
            </a:lvl6pPr>
            <a:lvl7pPr marL="10489695" indent="0">
              <a:buNone/>
              <a:defRPr sz="3400"/>
            </a:lvl7pPr>
            <a:lvl8pPr marL="12237980" indent="0">
              <a:buNone/>
              <a:defRPr sz="3400"/>
            </a:lvl8pPr>
            <a:lvl9pPr marL="13986266" indent="0">
              <a:buNone/>
              <a:defRPr sz="3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4A0111-54A2-46BA-BB71-62204491B587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81607-7C9C-4014-878C-706E77D55771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31382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260158" y="1441850"/>
            <a:ext cx="22682835" cy="6000750"/>
          </a:xfrm>
          <a:prstGeom prst="rect">
            <a:avLst/>
          </a:prstGeom>
        </p:spPr>
        <p:txBody>
          <a:bodyPr vert="horz" lIns="349659" tIns="174825" rIns="349659" bIns="174825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60158" y="8401063"/>
            <a:ext cx="22682835" cy="23761306"/>
          </a:xfrm>
          <a:prstGeom prst="rect">
            <a:avLst/>
          </a:prstGeom>
        </p:spPr>
        <p:txBody>
          <a:bodyPr vert="horz" lIns="349659" tIns="174825" rIns="349659" bIns="174825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1260158" y="33370840"/>
            <a:ext cx="5880735" cy="1916906"/>
          </a:xfrm>
          <a:prstGeom prst="rect">
            <a:avLst/>
          </a:prstGeom>
        </p:spPr>
        <p:txBody>
          <a:bodyPr vert="horz" lIns="349659" tIns="174825" rIns="349659" bIns="174825" rtlCol="0" anchor="ctr"/>
          <a:lstStyle>
            <a:lvl1pPr algn="l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AC5E4E1-AF7A-4596-BB7C-4136A21ECADE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8611076" y="33370840"/>
            <a:ext cx="7980998" cy="1916906"/>
          </a:xfrm>
          <a:prstGeom prst="rect">
            <a:avLst/>
          </a:prstGeom>
        </p:spPr>
        <p:txBody>
          <a:bodyPr vert="horz" lIns="349659" tIns="174825" rIns="349659" bIns="174825" rtlCol="0" anchor="ctr"/>
          <a:lstStyle>
            <a:lvl1pPr algn="ct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8062258" y="33370840"/>
            <a:ext cx="5880735" cy="1916906"/>
          </a:xfrm>
          <a:prstGeom prst="rect">
            <a:avLst/>
          </a:prstGeom>
        </p:spPr>
        <p:txBody>
          <a:bodyPr vert="horz" lIns="349659" tIns="174825" rIns="349659" bIns="174825" rtlCol="0" anchor="ctr"/>
          <a:lstStyle>
            <a:lvl1pPr algn="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BE068-A651-4E3C-A979-ADE60C469170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3043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ctr" defTabSz="3496563" rtl="0" eaLnBrk="1" latinLnBrk="0" hangingPunct="1">
        <a:spcBef>
          <a:spcPct val="0"/>
        </a:spcBef>
        <a:buNone/>
        <a:defRPr sz="168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1210" indent="-1311210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12200" b="0" i="0" u="none" kern="1200">
          <a:solidFill>
            <a:schemeClr val="tx1"/>
          </a:solidFill>
          <a:latin typeface="+mn-lt"/>
          <a:ea typeface="+mn-ea"/>
          <a:cs typeface="+mn-cs"/>
        </a:defRPr>
      </a:lvl1pPr>
      <a:lvl2pPr marL="2840958" indent="-1092680" algn="l" defTabSz="3496563" rtl="0" eaLnBrk="1" latinLnBrk="0" hangingPunct="1">
        <a:spcBef>
          <a:spcPct val="20000"/>
        </a:spcBef>
        <a:buFont typeface="Arial" panose="020B0604020202020204" pitchFamily="34" charset="0"/>
        <a:buChar char="–"/>
        <a:defRPr sz="10700" kern="1200">
          <a:solidFill>
            <a:schemeClr val="tx1"/>
          </a:solidFill>
          <a:latin typeface="+mn-lt"/>
          <a:ea typeface="+mn-ea"/>
          <a:cs typeface="+mn-cs"/>
        </a:defRPr>
      </a:lvl2pPr>
      <a:lvl3pPr marL="4370705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6118990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67275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»"/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615553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3838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2123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4860408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285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6563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4848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3133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1418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89695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37980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86266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27"/>
          <p:cNvSpPr>
            <a:spLocks noChangeArrowheads="1"/>
          </p:cNvSpPr>
          <p:nvPr/>
        </p:nvSpPr>
        <p:spPr bwMode="auto">
          <a:xfrm>
            <a:off x="209550" y="19567525"/>
            <a:ext cx="8021638" cy="937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9975" tIns="89990" rIns="179975" bIns="89990"/>
          <a:lstStyle>
            <a:lvl1pPr marL="1522413" indent="-1522413" defTabSz="4062413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4062413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tr-TR" altLang="tr-TR" sz="340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83" name="Text Box 128"/>
          <p:cNvSpPr txBox="1">
            <a:spLocks noChangeArrowheads="1"/>
          </p:cNvSpPr>
          <p:nvPr/>
        </p:nvSpPr>
        <p:spPr bwMode="auto">
          <a:xfrm>
            <a:off x="209550" y="19734213"/>
            <a:ext cx="8021638" cy="321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9975" tIns="89990" rIns="179975" bIns="89990">
            <a:spAutoFit/>
          </a:bodyPr>
          <a:lstStyle>
            <a:lvl1pPr defTabSz="4062413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4062413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84" name="AutoShape 150"/>
          <p:cNvSpPr>
            <a:spLocks noChangeArrowheads="1"/>
          </p:cNvSpPr>
          <p:nvPr/>
        </p:nvSpPr>
        <p:spPr bwMode="auto">
          <a:xfrm>
            <a:off x="333375" y="15970250"/>
            <a:ext cx="8534400" cy="1608138"/>
          </a:xfrm>
          <a:prstGeom prst="roundRect">
            <a:avLst>
              <a:gd name="adj" fmla="val 16667"/>
            </a:avLst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80003" tIns="90002" rIns="180003" bIns="90002" anchor="ctr"/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/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85" name="Text Box 151"/>
          <p:cNvSpPr txBox="1">
            <a:spLocks noChangeArrowheads="1"/>
          </p:cNvSpPr>
          <p:nvPr/>
        </p:nvSpPr>
        <p:spPr bwMode="auto">
          <a:xfrm>
            <a:off x="260350" y="16259175"/>
            <a:ext cx="8607425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9975" tIns="89990" rIns="179975" bIns="89990">
            <a:spAutoFit/>
          </a:bodyPr>
          <a:lstStyle>
            <a:lvl1pPr defTabSz="4062413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4062413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altLang="tr-TR" sz="5700" b="1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Konu Başlığı</a:t>
            </a:r>
            <a:endParaRPr lang="en-US" altLang="tr-TR" sz="5700" b="1">
              <a:solidFill>
                <a:schemeClr val="bg1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86" name="AutoShape 156"/>
          <p:cNvSpPr>
            <a:spLocks noChangeArrowheads="1"/>
          </p:cNvSpPr>
          <p:nvPr/>
        </p:nvSpPr>
        <p:spPr bwMode="auto">
          <a:xfrm>
            <a:off x="18802350" y="26919238"/>
            <a:ext cx="6067425" cy="1666875"/>
          </a:xfrm>
          <a:prstGeom prst="roundRect">
            <a:avLst>
              <a:gd name="adj" fmla="val 16667"/>
            </a:avLst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80003" tIns="90002" rIns="180003" bIns="90002" anchor="ctr"/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/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87" name="Text Box 157"/>
          <p:cNvSpPr txBox="1">
            <a:spLocks noChangeArrowheads="1"/>
          </p:cNvSpPr>
          <p:nvPr/>
        </p:nvSpPr>
        <p:spPr bwMode="auto">
          <a:xfrm>
            <a:off x="18602325" y="27171650"/>
            <a:ext cx="626745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9975" tIns="89990" rIns="179975" bIns="89990">
            <a:spAutoFit/>
          </a:bodyPr>
          <a:lstStyle>
            <a:lvl1pPr defTabSz="4062413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4062413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altLang="tr-TR" sz="5700" b="1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Kaynaklar</a:t>
            </a:r>
            <a:endParaRPr lang="en-US" altLang="tr-TR" sz="5700" b="1">
              <a:solidFill>
                <a:schemeClr val="bg1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9" name="AutoShape 164"/>
          <p:cNvSpPr>
            <a:spLocks noChangeArrowheads="1"/>
          </p:cNvSpPr>
          <p:nvPr/>
        </p:nvSpPr>
        <p:spPr bwMode="auto">
          <a:xfrm>
            <a:off x="354013" y="7566025"/>
            <a:ext cx="8604250" cy="8096250"/>
          </a:xfrm>
          <a:prstGeom prst="roundRect">
            <a:avLst>
              <a:gd name="adj" fmla="val 9736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180003" tIns="90002" rIns="180003" bIns="90002" anchor="ctr"/>
          <a:lstStyle>
            <a:lvl1pPr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altLang="tr-TR"/>
          </a:p>
        </p:txBody>
      </p:sp>
      <p:sp>
        <p:nvSpPr>
          <p:cNvPr id="2061" name="AutoShape 168"/>
          <p:cNvSpPr>
            <a:spLocks noChangeArrowheads="1"/>
          </p:cNvSpPr>
          <p:nvPr/>
        </p:nvSpPr>
        <p:spPr bwMode="auto">
          <a:xfrm>
            <a:off x="333375" y="5726113"/>
            <a:ext cx="8534400" cy="1609725"/>
          </a:xfrm>
          <a:prstGeom prst="roundRect">
            <a:avLst>
              <a:gd name="adj" fmla="val 16667"/>
            </a:avLst>
          </a:prstGeom>
          <a:solidFill>
            <a:srgbClr val="CC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180003" tIns="90002" rIns="180003" bIns="90002" anchor="ctr"/>
          <a:lstStyle>
            <a:lvl1pPr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altLang="tr-TR"/>
          </a:p>
        </p:txBody>
      </p:sp>
      <p:sp>
        <p:nvSpPr>
          <p:cNvPr id="20490" name="Text Box 169"/>
          <p:cNvSpPr txBox="1">
            <a:spLocks noChangeArrowheads="1"/>
          </p:cNvSpPr>
          <p:nvPr/>
        </p:nvSpPr>
        <p:spPr bwMode="auto">
          <a:xfrm>
            <a:off x="731838" y="5954713"/>
            <a:ext cx="7402512" cy="106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9975" tIns="89990" rIns="179975" bIns="8999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/>
            <a:r>
              <a:rPr lang="tr-TR" altLang="tr-TR" sz="5700" b="1" dirty="0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Giriş</a:t>
            </a:r>
            <a:endParaRPr lang="tr-TR" altLang="tr-TR" sz="5700" dirty="0">
              <a:solidFill>
                <a:schemeClr val="bg1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63" name="AutoShape 171"/>
          <p:cNvSpPr>
            <a:spLocks noChangeArrowheads="1"/>
          </p:cNvSpPr>
          <p:nvPr/>
        </p:nvSpPr>
        <p:spPr bwMode="auto">
          <a:xfrm>
            <a:off x="18869025" y="22912388"/>
            <a:ext cx="6037263" cy="3471862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180003" tIns="90002" rIns="180003" bIns="90002"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64" name="AutoShape 172"/>
          <p:cNvSpPr>
            <a:spLocks noChangeArrowheads="1"/>
          </p:cNvSpPr>
          <p:nvPr/>
        </p:nvSpPr>
        <p:spPr bwMode="auto">
          <a:xfrm>
            <a:off x="18802350" y="28754388"/>
            <a:ext cx="6103938" cy="6423025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180003" tIns="90002" rIns="180003" bIns="90002"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65" name="AutoShape 165"/>
          <p:cNvSpPr>
            <a:spLocks noChangeArrowheads="1"/>
          </p:cNvSpPr>
          <p:nvPr/>
        </p:nvSpPr>
        <p:spPr bwMode="auto">
          <a:xfrm>
            <a:off x="555625" y="18002251"/>
            <a:ext cx="8512175" cy="17283112"/>
          </a:xfrm>
          <a:prstGeom prst="roundRect">
            <a:avLst>
              <a:gd name="adj" fmla="val 641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180003" tIns="90002" rIns="180003" bIns="90002"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94" name="Rectangle 54"/>
          <p:cNvSpPr>
            <a:spLocks noChangeArrowheads="1"/>
          </p:cNvSpPr>
          <p:nvPr/>
        </p:nvSpPr>
        <p:spPr bwMode="auto">
          <a:xfrm>
            <a:off x="12493625" y="2057400"/>
            <a:ext cx="2159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 b="1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495" name="Text Box 176"/>
          <p:cNvSpPr txBox="1">
            <a:spLocks noChangeArrowheads="1"/>
          </p:cNvSpPr>
          <p:nvPr/>
        </p:nvSpPr>
        <p:spPr bwMode="auto">
          <a:xfrm>
            <a:off x="9547225" y="8331200"/>
            <a:ext cx="9161463" cy="641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9975" tIns="89990" rIns="179975" bIns="8999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/>
            <a:endParaRPr lang="tr-TR" altLang="tr-TR" sz="1600" b="1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tr-TR" altLang="tr-TR" sz="1600" b="1">
              <a:latin typeface="Arial" charset="0"/>
              <a:ea typeface="ＭＳ Ｐゴシック" pitchFamily="34" charset="-128"/>
            </a:endParaRPr>
          </a:p>
          <a:p>
            <a:pPr eaLnBrk="1" hangingPunct="1"/>
            <a:endParaRPr lang="en-US" altLang="tr-TR" sz="370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96" name="Rectangle 59"/>
          <p:cNvSpPr>
            <a:spLocks noChangeArrowheads="1"/>
          </p:cNvSpPr>
          <p:nvPr/>
        </p:nvSpPr>
        <p:spPr bwMode="auto">
          <a:xfrm>
            <a:off x="12509500" y="-1016000"/>
            <a:ext cx="184150" cy="253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/>
            <a:endParaRPr lang="tr-TR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97" name="Rectangle 60"/>
          <p:cNvSpPr>
            <a:spLocks noChangeArrowheads="1"/>
          </p:cNvSpPr>
          <p:nvPr/>
        </p:nvSpPr>
        <p:spPr bwMode="auto">
          <a:xfrm>
            <a:off x="12493625" y="2311400"/>
            <a:ext cx="2159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498" name="Rectangle 61"/>
          <p:cNvSpPr>
            <a:spLocks noChangeArrowheads="1"/>
          </p:cNvSpPr>
          <p:nvPr/>
        </p:nvSpPr>
        <p:spPr bwMode="auto">
          <a:xfrm>
            <a:off x="12493625" y="4237038"/>
            <a:ext cx="215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 b="1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499" name="Rectangle 65"/>
          <p:cNvSpPr>
            <a:spLocks noChangeArrowheads="1"/>
          </p:cNvSpPr>
          <p:nvPr/>
        </p:nvSpPr>
        <p:spPr bwMode="auto">
          <a:xfrm>
            <a:off x="12509500" y="-1308100"/>
            <a:ext cx="18415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/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00" name="Rectangle 66"/>
          <p:cNvSpPr>
            <a:spLocks noChangeArrowheads="1"/>
          </p:cNvSpPr>
          <p:nvPr/>
        </p:nvSpPr>
        <p:spPr bwMode="auto">
          <a:xfrm>
            <a:off x="12493625" y="2395538"/>
            <a:ext cx="215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501" name="Rectangle 67"/>
          <p:cNvSpPr>
            <a:spLocks noChangeArrowheads="1"/>
          </p:cNvSpPr>
          <p:nvPr/>
        </p:nvSpPr>
        <p:spPr bwMode="auto">
          <a:xfrm>
            <a:off x="12493625" y="4406900"/>
            <a:ext cx="2159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502" name="Rectangle 70"/>
          <p:cNvSpPr>
            <a:spLocks noChangeArrowheads="1"/>
          </p:cNvSpPr>
          <p:nvPr/>
        </p:nvSpPr>
        <p:spPr bwMode="auto">
          <a:xfrm>
            <a:off x="12509500" y="-1308100"/>
            <a:ext cx="18415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/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03" name="Rectangle 71"/>
          <p:cNvSpPr>
            <a:spLocks noChangeArrowheads="1"/>
          </p:cNvSpPr>
          <p:nvPr/>
        </p:nvSpPr>
        <p:spPr bwMode="auto">
          <a:xfrm>
            <a:off x="12493625" y="2057400"/>
            <a:ext cx="2159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 b="1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78" name="AutoShape 175"/>
          <p:cNvSpPr>
            <a:spLocks noChangeArrowheads="1"/>
          </p:cNvSpPr>
          <p:nvPr/>
        </p:nvSpPr>
        <p:spPr bwMode="auto">
          <a:xfrm>
            <a:off x="18640426" y="7769225"/>
            <a:ext cx="6245224" cy="13060363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180003" tIns="90002" rIns="180003" bIns="90002"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05" name="Rectangle 103"/>
          <p:cNvSpPr>
            <a:spLocks noChangeArrowheads="1"/>
          </p:cNvSpPr>
          <p:nvPr/>
        </p:nvSpPr>
        <p:spPr bwMode="auto">
          <a:xfrm>
            <a:off x="12493625" y="2532063"/>
            <a:ext cx="215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506" name="Rectangle 104"/>
          <p:cNvSpPr>
            <a:spLocks noChangeArrowheads="1"/>
          </p:cNvSpPr>
          <p:nvPr/>
        </p:nvSpPr>
        <p:spPr bwMode="auto">
          <a:xfrm>
            <a:off x="12493625" y="4681538"/>
            <a:ext cx="215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507" name="AutoShape 156"/>
          <p:cNvSpPr>
            <a:spLocks noChangeArrowheads="1"/>
          </p:cNvSpPr>
          <p:nvPr/>
        </p:nvSpPr>
        <p:spPr bwMode="auto">
          <a:xfrm>
            <a:off x="18869025" y="21077238"/>
            <a:ext cx="5949950" cy="1666875"/>
          </a:xfrm>
          <a:prstGeom prst="roundRect">
            <a:avLst>
              <a:gd name="adj" fmla="val 16667"/>
            </a:avLst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80003" tIns="90002" rIns="180003" bIns="90002" anchor="ctr"/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/>
            <a:r>
              <a:rPr lang="tr-TR" altLang="tr-TR"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rPr>
              <a:t> </a:t>
            </a:r>
          </a:p>
        </p:txBody>
      </p:sp>
      <p:sp>
        <p:nvSpPr>
          <p:cNvPr id="20508" name="Text Box 157"/>
          <p:cNvSpPr txBox="1">
            <a:spLocks noChangeArrowheads="1"/>
          </p:cNvSpPr>
          <p:nvPr/>
        </p:nvSpPr>
        <p:spPr bwMode="auto">
          <a:xfrm>
            <a:off x="18869025" y="21245513"/>
            <a:ext cx="594995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9975" tIns="89990" rIns="179975" bIns="89990">
            <a:spAutoFit/>
          </a:bodyPr>
          <a:lstStyle>
            <a:lvl1pPr defTabSz="4062413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4062413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altLang="tr-TR" sz="5700" b="1" dirty="0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Sonuç</a:t>
            </a:r>
            <a:endParaRPr lang="en-US" altLang="tr-TR" sz="5700" b="1" dirty="0">
              <a:solidFill>
                <a:schemeClr val="bg1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09" name="AutoShape 150"/>
          <p:cNvSpPr>
            <a:spLocks noChangeArrowheads="1"/>
          </p:cNvSpPr>
          <p:nvPr/>
        </p:nvSpPr>
        <p:spPr bwMode="auto">
          <a:xfrm>
            <a:off x="9482138" y="5767388"/>
            <a:ext cx="8534400" cy="1608137"/>
          </a:xfrm>
          <a:prstGeom prst="roundRect">
            <a:avLst>
              <a:gd name="adj" fmla="val 16667"/>
            </a:avLst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80003" tIns="90002" rIns="180003" bIns="90002" anchor="ctr"/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/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10" name="Text Box 151"/>
          <p:cNvSpPr txBox="1">
            <a:spLocks noChangeArrowheads="1"/>
          </p:cNvSpPr>
          <p:nvPr/>
        </p:nvSpPr>
        <p:spPr bwMode="auto">
          <a:xfrm>
            <a:off x="9645650" y="5937250"/>
            <a:ext cx="82899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9975" tIns="89990" rIns="179975" bIns="89990">
            <a:spAutoFit/>
          </a:bodyPr>
          <a:lstStyle>
            <a:lvl1pPr defTabSz="4062413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4062413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altLang="tr-TR" sz="5700" b="1" dirty="0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Konu Başlığı</a:t>
            </a:r>
            <a:endParaRPr lang="en-US" altLang="tr-TR" sz="5700" b="1" dirty="0">
              <a:solidFill>
                <a:schemeClr val="bg1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11" name="Başlık 1"/>
          <p:cNvSpPr>
            <a:spLocks noGrp="1"/>
          </p:cNvSpPr>
          <p:nvPr>
            <p:ph type="title"/>
          </p:nvPr>
        </p:nvSpPr>
        <p:spPr>
          <a:xfrm>
            <a:off x="2493566" y="2673350"/>
            <a:ext cx="20216019" cy="3213100"/>
          </a:xfrm>
        </p:spPr>
        <p:txBody>
          <a:bodyPr/>
          <a:lstStyle/>
          <a:p>
            <a:pPr algn="ctr" eaLnBrk="1" hangingPunct="1"/>
            <a:r>
              <a:rPr lang="tr-TR" altLang="tr-TR" sz="7200" b="1" dirty="0"/>
              <a:t>Çalışma Başlığı</a:t>
            </a:r>
            <a:br>
              <a:rPr lang="tr-TR" altLang="tr-TR" sz="7200" b="1" dirty="0"/>
            </a:br>
            <a:r>
              <a:rPr lang="tr-TR" altLang="tr-TR" sz="4400" b="1" dirty="0"/>
              <a:t>Öğrenci Adı Soyadı – Öğrenci No - Bölümü</a:t>
            </a:r>
            <a:endParaRPr lang="tr-TR" altLang="tr-TR" sz="4400" b="1" dirty="0">
              <a:solidFill>
                <a:schemeClr val="tx1"/>
              </a:solidFill>
            </a:endParaRPr>
          </a:p>
        </p:txBody>
      </p:sp>
      <p:sp>
        <p:nvSpPr>
          <p:cNvPr id="45" name="AutoShape 164"/>
          <p:cNvSpPr>
            <a:spLocks noChangeArrowheads="1"/>
          </p:cNvSpPr>
          <p:nvPr/>
        </p:nvSpPr>
        <p:spPr bwMode="auto">
          <a:xfrm>
            <a:off x="9485313" y="7570788"/>
            <a:ext cx="8604250" cy="27547887"/>
          </a:xfrm>
          <a:prstGeom prst="roundRect">
            <a:avLst>
              <a:gd name="adj" fmla="val 9736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180003" tIns="90002" rIns="180003" bIns="90002"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14" name="Text Box 166"/>
          <p:cNvSpPr txBox="1">
            <a:spLocks noChangeArrowheads="1"/>
          </p:cNvSpPr>
          <p:nvPr/>
        </p:nvSpPr>
        <p:spPr bwMode="auto">
          <a:xfrm>
            <a:off x="466725" y="7769225"/>
            <a:ext cx="8267700" cy="2336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9975" tIns="89990" rIns="179975" bIns="8999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 eaLnBrk="1" hangingPunct="1"/>
            <a:r>
              <a:rPr lang="tr-TR" altLang="tr-TR" sz="3500" dirty="0">
                <a:latin typeface="Arial" charset="0"/>
                <a:ea typeface="ＭＳ Ｐゴシック" pitchFamily="34" charset="-128"/>
              </a:rPr>
              <a:t>Posterin yapılış amacı, konunun önemi, gerekliliği hakkında kısa bilgi verilecektir. (Başlıklara ayrılan kısımlar istenildiği gibi ayarlanabilir.)</a:t>
            </a:r>
            <a:endParaRPr lang="en-US" altLang="tr-TR" sz="3500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15" name="Text Box 170"/>
          <p:cNvSpPr txBox="1">
            <a:spLocks noChangeArrowheads="1"/>
          </p:cNvSpPr>
          <p:nvPr/>
        </p:nvSpPr>
        <p:spPr bwMode="auto">
          <a:xfrm>
            <a:off x="466725" y="17892713"/>
            <a:ext cx="8467725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9975" tIns="89990" rIns="179975" bIns="8999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 eaLnBrk="1" hangingPunct="1"/>
            <a:r>
              <a:rPr lang="tr-TR" altLang="tr-TR" sz="3500" dirty="0">
                <a:latin typeface="Arial" charset="0"/>
                <a:ea typeface="ＭＳ Ｐゴシック" pitchFamily="34" charset="-128"/>
              </a:rPr>
              <a:t>Anlatılmak istenen konudan örnekler ve ilgili düşünceler</a:t>
            </a:r>
          </a:p>
        </p:txBody>
      </p:sp>
      <p:sp>
        <p:nvSpPr>
          <p:cNvPr id="20516" name="Text Box 170"/>
          <p:cNvSpPr txBox="1">
            <a:spLocks noChangeArrowheads="1"/>
          </p:cNvSpPr>
          <p:nvPr/>
        </p:nvSpPr>
        <p:spPr bwMode="auto">
          <a:xfrm>
            <a:off x="18869025" y="8468746"/>
            <a:ext cx="5543550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9975" tIns="89990" rIns="179975" bIns="8999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 eaLnBrk="1" hangingPunct="1"/>
            <a:r>
              <a:rPr lang="tr-TR" altLang="tr-TR" sz="3500" dirty="0">
                <a:latin typeface="Arial" charset="0"/>
                <a:ea typeface="ＭＳ Ｐゴシック" pitchFamily="34" charset="-128"/>
              </a:rPr>
              <a:t>Anlatılmak istenen konudan örnekler ve ilgili düşünceler</a:t>
            </a:r>
          </a:p>
        </p:txBody>
      </p:sp>
      <p:sp>
        <p:nvSpPr>
          <p:cNvPr id="20517" name="Text Box 170"/>
          <p:cNvSpPr txBox="1">
            <a:spLocks noChangeArrowheads="1"/>
          </p:cNvSpPr>
          <p:nvPr/>
        </p:nvSpPr>
        <p:spPr bwMode="auto">
          <a:xfrm>
            <a:off x="18997613" y="23009225"/>
            <a:ext cx="554513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9975" tIns="89990" rIns="179975" bIns="8999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 eaLnBrk="1" hangingPunct="1"/>
            <a:r>
              <a:rPr lang="tr-TR" altLang="tr-TR" sz="3500" dirty="0">
                <a:latin typeface="Arial" charset="0"/>
                <a:ea typeface="ＭＳ Ｐゴシック" pitchFamily="34" charset="-128"/>
              </a:rPr>
              <a:t>Sonuç ile ilgili düşünceler</a:t>
            </a:r>
          </a:p>
        </p:txBody>
      </p:sp>
      <p:sp>
        <p:nvSpPr>
          <p:cNvPr id="20518" name="Text Box 170"/>
          <p:cNvSpPr txBox="1">
            <a:spLocks noChangeArrowheads="1"/>
          </p:cNvSpPr>
          <p:nvPr/>
        </p:nvSpPr>
        <p:spPr bwMode="auto">
          <a:xfrm>
            <a:off x="19103975" y="28879800"/>
            <a:ext cx="5543550" cy="1797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9975" tIns="89990" rIns="179975" bIns="8999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 eaLnBrk="1" hangingPunct="1"/>
            <a:r>
              <a:rPr lang="tr-TR" altLang="tr-TR" sz="3500" dirty="0">
                <a:latin typeface="Arial" charset="0"/>
                <a:ea typeface="ＭＳ Ｐゴシック" pitchFamily="34" charset="-128"/>
              </a:rPr>
              <a:t>Kaynaklar</a:t>
            </a:r>
          </a:p>
          <a:p>
            <a:pPr eaLnBrk="1" hangingPunct="1"/>
            <a:r>
              <a:rPr lang="tr-TR" altLang="tr-TR" sz="3500" dirty="0">
                <a:latin typeface="Arial" charset="0"/>
                <a:ea typeface="ＭＳ Ｐゴシック" pitchFamily="34" charset="-128"/>
              </a:rPr>
              <a:t>*APA 7 sürümü kullanılmalıdır. </a:t>
            </a:r>
          </a:p>
        </p:txBody>
      </p:sp>
      <p:sp>
        <p:nvSpPr>
          <p:cNvPr id="20519" name="Text Box 170"/>
          <p:cNvSpPr txBox="1">
            <a:spLocks noChangeArrowheads="1"/>
          </p:cNvSpPr>
          <p:nvPr/>
        </p:nvSpPr>
        <p:spPr bwMode="auto">
          <a:xfrm>
            <a:off x="9515475" y="7769225"/>
            <a:ext cx="8467725" cy="125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9975" tIns="89990" rIns="179975" bIns="8999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 eaLnBrk="1" hangingPunct="1"/>
            <a:r>
              <a:rPr lang="tr-TR" altLang="tr-TR" sz="3500" dirty="0">
                <a:latin typeface="Arial" charset="0"/>
                <a:ea typeface="ＭＳ Ｐゴシック" pitchFamily="34" charset="-128"/>
              </a:rPr>
              <a:t>Anlatılmak istenen konudan örnekler ve ilgili düşünceler</a:t>
            </a:r>
          </a:p>
        </p:txBody>
      </p:sp>
      <p:pic>
        <p:nvPicPr>
          <p:cNvPr id="20520" name="Picture 95" descr="resim.bmp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5138" y="10113963"/>
            <a:ext cx="6248400" cy="463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Resim 4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47171"/>
            <a:ext cx="25203150" cy="3365500"/>
          </a:xfrm>
          <a:prstGeom prst="rect">
            <a:avLst/>
          </a:prstGeom>
        </p:spPr>
      </p:pic>
      <p:pic>
        <p:nvPicPr>
          <p:cNvPr id="44" name="Resim 43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C0504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5" y="91847"/>
            <a:ext cx="25137836" cy="3305403"/>
          </a:xfrm>
          <a:prstGeom prst="rect">
            <a:avLst/>
          </a:prstGeom>
        </p:spPr>
      </p:pic>
      <p:sp>
        <p:nvSpPr>
          <p:cNvPr id="3" name="AutoShape 156">
            <a:extLst>
              <a:ext uri="{FF2B5EF4-FFF2-40B4-BE49-F238E27FC236}">
                <a16:creationId xmlns="" xmlns:a16="http://schemas.microsoft.com/office/drawing/2014/main" id="{0C7C95A3-51B4-B45E-0E0B-30880AC8E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8688" y="5683705"/>
            <a:ext cx="5949950" cy="1666875"/>
          </a:xfrm>
          <a:prstGeom prst="roundRect">
            <a:avLst>
              <a:gd name="adj" fmla="val 16667"/>
            </a:avLst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80003" tIns="90002" rIns="180003" bIns="90002" anchor="ctr"/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/>
            <a:r>
              <a:rPr lang="tr-TR" altLang="tr-TR"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rPr>
              <a:t> </a:t>
            </a:r>
          </a:p>
        </p:txBody>
      </p:sp>
      <p:sp>
        <p:nvSpPr>
          <p:cNvPr id="4" name="Text Box 157">
            <a:extLst>
              <a:ext uri="{FF2B5EF4-FFF2-40B4-BE49-F238E27FC236}">
                <a16:creationId xmlns="" xmlns:a16="http://schemas.microsoft.com/office/drawing/2014/main" id="{9FED28AE-C7A1-B2B3-6327-187C5A485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08688" y="5851980"/>
            <a:ext cx="594995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9975" tIns="89990" rIns="179975" bIns="89990">
            <a:spAutoFit/>
          </a:bodyPr>
          <a:lstStyle>
            <a:lvl1pPr defTabSz="4062413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4062413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altLang="tr-TR" sz="5700" b="1" dirty="0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Yöntem</a:t>
            </a:r>
            <a:endParaRPr lang="en-US" altLang="tr-TR" sz="5700" b="1" dirty="0">
              <a:solidFill>
                <a:schemeClr val="bg1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1026" name="Picture 2" descr="C:\Users\meloş\Downloads\25.yıl_logo-01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4" y="1701303"/>
            <a:ext cx="4387850" cy="3103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Çalışma Başlığı Öğrenci Adı Soyadı – Öğrenci No - Bölümü&amp;quot;&quot;/&gt;&lt;property id=&quot;20307&quot; value=&quot;259&quot;/&gt;&lt;/object&gt;&lt;/object&gt;&lt;object type=&quot;8&quot; unique_id=&quot;1000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6358</TotalTime>
  <Words>74</Words>
  <Application>Microsoft Office PowerPoint</Application>
  <PresentationFormat>Özel</PresentationFormat>
  <Paragraphs>47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Çalışma Başlığı Öğrenci Adı Soyadı – Öğrenci No - Bölümü</vt:lpstr>
    </vt:vector>
  </TitlesOfParts>
  <Company>SciFor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hakan</dc:creator>
  <cp:lastModifiedBy>meloş</cp:lastModifiedBy>
  <cp:revision>366</cp:revision>
  <dcterms:created xsi:type="dcterms:W3CDTF">2008-07-23T19:29:08Z</dcterms:created>
  <dcterms:modified xsi:type="dcterms:W3CDTF">2025-03-21T08:45:48Z</dcterms:modified>
</cp:coreProperties>
</file>