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1"/>
  </p:notesMasterIdLst>
  <p:handoutMasterIdLst>
    <p:handoutMasterId r:id="rId12"/>
  </p:handoutMasterIdLst>
  <p:sldIdLst>
    <p:sldId id="408" r:id="rId2"/>
    <p:sldId id="406" r:id="rId3"/>
    <p:sldId id="415" r:id="rId4"/>
    <p:sldId id="399" r:id="rId5"/>
    <p:sldId id="409" r:id="rId6"/>
    <p:sldId id="410" r:id="rId7"/>
    <p:sldId id="411" r:id="rId8"/>
    <p:sldId id="412" r:id="rId9"/>
    <p:sldId id="397" r:id="rId10"/>
  </p:sldIdLst>
  <p:sldSz cx="9144000" cy="5715000" type="screen16x10"/>
  <p:notesSz cx="9926638" cy="6797675"/>
  <p:defaultTextStyle>
    <a:defPPr>
      <a:defRPr lang="tr-TR"/>
    </a:defPPr>
    <a:lvl1pPr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04813" indent="52388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809625" indent="104775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214438" indent="1571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620838" indent="207963" algn="l" defTabSz="809625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tkinlik Adı" id="{AF5BD6B8-B0FD-4CDE-A57C-D9829478289C}">
          <p14:sldIdLst>
            <p14:sldId id="408"/>
          </p14:sldIdLst>
        </p14:section>
        <p14:section name="Kapak" id="{DC8DB155-B516-4367-BD3A-03BF334D4BE8}">
          <p14:sldIdLst>
            <p14:sldId id="406"/>
            <p14:sldId id="415"/>
          </p14:sldIdLst>
        </p14:section>
        <p14:section name="içerik" id="{CA7B78A2-C7BC-42B7-92CA-DAE02A0744A2}">
          <p14:sldIdLst>
            <p14:sldId id="399"/>
            <p14:sldId id="409"/>
            <p14:sldId id="410"/>
            <p14:sldId id="411"/>
            <p14:sldId id="412"/>
          </p14:sldIdLst>
        </p14:section>
        <p14:section name="Kapanış" id="{32E2E4BC-D56B-4012-8270-FB666AAC368D}">
          <p14:sldIdLst>
            <p14:sldId id="3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47" userDrawn="1">
          <p15:clr>
            <a:srgbClr val="A4A3A4"/>
          </p15:clr>
        </p15:guide>
        <p15:guide id="2" pos="5443" userDrawn="1">
          <p15:clr>
            <a:srgbClr val="A4A3A4"/>
          </p15:clr>
        </p15:guide>
        <p15:guide id="4" pos="340" userDrawn="1">
          <p15:clr>
            <a:srgbClr val="A4A3A4"/>
          </p15:clr>
        </p15:guide>
        <p15:guide id="5" orient="horz" pos="7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2027"/>
    <a:srgbClr val="8064A2"/>
    <a:srgbClr val="2B343E"/>
    <a:srgbClr val="BF1B23"/>
    <a:srgbClr val="FF8001"/>
    <a:srgbClr val="4DADC7"/>
    <a:srgbClr val="4C4959"/>
    <a:srgbClr val="514E64"/>
    <a:srgbClr val="4C4A68"/>
    <a:srgbClr val="7E80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ema Uygulanmış Stil 1 - Vurgu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44" autoAdjust="0"/>
    <p:restoredTop sz="94061" autoAdjust="0"/>
  </p:normalViewPr>
  <p:slideViewPr>
    <p:cSldViewPr snapToGrid="0" snapToObjects="1">
      <p:cViewPr varScale="1">
        <p:scale>
          <a:sx n="85" d="100"/>
          <a:sy n="85" d="100"/>
        </p:scale>
        <p:origin x="720" y="66"/>
      </p:cViewPr>
      <p:guideLst>
        <p:guide orient="horz" pos="3047"/>
        <p:guide pos="5443"/>
        <p:guide pos="340"/>
        <p:guide orient="horz" pos="7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71" d="100"/>
          <a:sy n="71" d="100"/>
        </p:scale>
        <p:origin x="1836" y="54"/>
      </p:cViewPr>
      <p:guideLst>
        <p:guide orient="horz" pos="2141"/>
        <p:guide pos="3127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7E5E5C4-D6E2-4342-83AC-A256BC646B3D}" type="datetimeFigureOut">
              <a:rPr lang="tr-TR"/>
              <a:pPr>
                <a:defRPr/>
              </a:pPr>
              <a:t>13.03.2026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B87AB92-8F69-4CEE-B299-C8EAFDA6B07D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30855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810433" eaLnBrk="1" fontAlgn="auto" hangingPunct="1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810433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651F885-3195-48B5-BC3D-2B4BCBECAE5B}" type="datetimeFigureOut">
              <a:rPr lang="tr-TR"/>
              <a:pPr>
                <a:defRPr/>
              </a:pPr>
              <a:t>13.03.2026</a:t>
            </a:fld>
            <a:endParaRPr lang="tr-TR" dirty="0"/>
          </a:p>
        </p:txBody>
      </p:sp>
      <p:sp>
        <p:nvSpPr>
          <p:cNvPr id="13" name="Dikdörtgen 12"/>
          <p:cNvSpPr/>
          <p:nvPr/>
        </p:nvSpPr>
        <p:spPr>
          <a:xfrm>
            <a:off x="0" y="6162020"/>
            <a:ext cx="9926637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cxnSp>
        <p:nvCxnSpPr>
          <p:cNvPr id="14" name="Düz Bağlayıcı 13"/>
          <p:cNvCxnSpPr/>
          <p:nvPr/>
        </p:nvCxnSpPr>
        <p:spPr>
          <a:xfrm>
            <a:off x="7935913" y="6244610"/>
            <a:ext cx="0" cy="46337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2550" y="6079586"/>
            <a:ext cx="1383775" cy="741685"/>
          </a:xfrm>
          <a:prstGeom prst="rect">
            <a:avLst/>
          </a:prstGeom>
        </p:spPr>
      </p:pic>
      <p:pic>
        <p:nvPicPr>
          <p:cNvPr id="16" name="Resim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05" y="6423748"/>
            <a:ext cx="796796" cy="204288"/>
          </a:xfrm>
          <a:prstGeom prst="rect">
            <a:avLst/>
          </a:prstGeom>
        </p:spPr>
      </p:pic>
      <p:sp>
        <p:nvSpPr>
          <p:cNvPr id="12" name="Slayt Görüntüsü Yer Tutucusu 11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509588"/>
            <a:ext cx="407828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17" name="Not Yer Tutucusu 16"/>
          <p:cNvSpPr>
            <a:spLocks noGrp="1"/>
          </p:cNvSpPr>
          <p:nvPr>
            <p:ph type="body" sz="quarter" idx="3"/>
          </p:nvPr>
        </p:nvSpPr>
        <p:spPr>
          <a:xfrm>
            <a:off x="992188" y="3228975"/>
            <a:ext cx="7942262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18" name="Altbilgi Yer Tutucusu 17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19" name="Slayt Numarası Yer Tutucusu 18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4F96-D910-48BB-8251-935DDD92B37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6458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04813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09625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144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20838" algn="l" defTabSz="809625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26082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31298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836515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241731" algn="l" defTabSz="810433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913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922588" y="481013"/>
            <a:ext cx="4081462" cy="255111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3707" y="3230880"/>
            <a:ext cx="7279225" cy="3056942"/>
          </a:xfrm>
          <a:prstGeom prst="rect">
            <a:avLst/>
          </a:prstGeom>
          <a:noFill/>
        </p:spPr>
        <p:txBody>
          <a:bodyPr wrap="square" lIns="94111" tIns="47055" rIns="94111" bIns="4705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2559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estel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sp>
        <p:nvSpPr>
          <p:cNvPr id="9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b="1" dirty="0"/>
              <a:t>eyec.baskent.edu.tr</a:t>
            </a:r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98"/>
          <a:stretch/>
        </p:blipFill>
        <p:spPr>
          <a:xfrm>
            <a:off x="5744503" y="5144486"/>
            <a:ext cx="3240170" cy="39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07936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11" name="Metin Yer Tutucusu 10"/>
          <p:cNvSpPr>
            <a:spLocks noGrp="1"/>
          </p:cNvSpPr>
          <p:nvPr>
            <p:ph type="body" sz="quarter" idx="10"/>
          </p:nvPr>
        </p:nvSpPr>
        <p:spPr>
          <a:xfrm>
            <a:off x="0" y="1224000"/>
            <a:ext cx="9144000" cy="3600000"/>
          </a:xfrm>
          <a:prstGeom prst="rect">
            <a:avLst/>
          </a:prstGeom>
          <a:solidFill>
            <a:srgbClr val="DF2027"/>
          </a:solidFill>
        </p:spPr>
        <p:txBody>
          <a:bodyPr anchor="ctr" anchorCtr="0"/>
          <a:lstStyle>
            <a:lvl1pPr marL="0" indent="0" algn="ctr">
              <a:buNone/>
              <a:defRPr sz="4400">
                <a:solidFill>
                  <a:schemeClr val="bg1"/>
                </a:solidFill>
              </a:defRPr>
            </a:lvl1pPr>
          </a:lstStyle>
          <a:p>
            <a:pPr lvl="0"/>
            <a:r>
              <a:rPr lang="tr-TR" dirty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490695452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  <a:prstGeom prst="rect">
            <a:avLst/>
          </a:prstGeom>
        </p:spPr>
        <p:txBody>
          <a:bodyPr lIns="0" tIns="0" rIns="0" bIns="0"/>
          <a:lstStyle>
            <a:lvl1pPr marL="216000" indent="-216000"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1865273803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05947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04812" indent="0">
              <a:lnSpc>
                <a:spcPts val="2200"/>
              </a:lnSpc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marL="811212" indent="0">
              <a:lnSpc>
                <a:spcPts val="22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marL="1216025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marL="1620837" indent="0">
              <a:lnSpc>
                <a:spcPts val="2200"/>
              </a:lnSpc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36468854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0000" y="504000"/>
            <a:ext cx="8100000" cy="39897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2400">
                <a:solidFill>
                  <a:srgbClr val="DF2027"/>
                </a:solidFill>
              </a:defRPr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3985766" cy="3600000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lnSpc>
                <a:spcPts val="2200"/>
              </a:lnSpc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lnSpc>
                <a:spcPts val="2200"/>
              </a:lnSpc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lnSpc>
                <a:spcPts val="2200"/>
              </a:lnSpc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pic" sz="quarter" idx="11"/>
          </p:nvPr>
        </p:nvSpPr>
        <p:spPr>
          <a:xfrm>
            <a:off x="4679950" y="1223963"/>
            <a:ext cx="3960050" cy="3600000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5084045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 userDrawn="1"/>
        </p:nvSpPr>
        <p:spPr>
          <a:xfrm>
            <a:off x="0" y="5079345"/>
            <a:ext cx="9144000" cy="6356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25" tIns="9525" rIns="9525" bIns="9525" spcCol="1270" anchor="ctr"/>
          <a:lstStyle/>
          <a:p>
            <a:pPr algn="ctr" defTabSz="810433" eaLnBrk="1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tr-TR" sz="1200" b="1" dirty="0"/>
          </a:p>
        </p:txBody>
      </p:sp>
      <p:sp>
        <p:nvSpPr>
          <p:cNvPr id="5" name="Metin Yer Tutucusu 4"/>
          <p:cNvSpPr txBox="1">
            <a:spLocks/>
          </p:cNvSpPr>
          <p:nvPr userDrawn="1"/>
        </p:nvSpPr>
        <p:spPr>
          <a:xfrm>
            <a:off x="540000" y="5292000"/>
            <a:ext cx="1808162" cy="242888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57225" indent="-2524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2825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7638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2450" indent="-201613" algn="l" defTabSz="809625" rtl="0" fontAlgn="base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28690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33906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39123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44339" indent="-202608" algn="l" defTabSz="81043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tr-TR" b="1" dirty="0"/>
              <a:t>eyec.baskent.edu.tr</a:t>
            </a:r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198"/>
          <a:stretch/>
        </p:blipFill>
        <p:spPr>
          <a:xfrm>
            <a:off x="5744503" y="5144486"/>
            <a:ext cx="3240170" cy="390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70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7" r:id="rId3"/>
    <p:sldLayoutId id="2147483676" r:id="rId4"/>
    <p:sldLayoutId id="2147483675" r:id="rId5"/>
  </p:sldLayoutIdLst>
  <p:transition spd="slow">
    <p:fade thruBlk="1"/>
  </p:transition>
  <p:hf sldNum="0" hdr="0" ftr="0"/>
  <p:txStyles>
    <p:titleStyle>
      <a:lvl1pPr algn="ctr" defTabSz="809625" rtl="0" fontAlgn="base">
        <a:spcBef>
          <a:spcPct val="0"/>
        </a:spcBef>
        <a:spcAft>
          <a:spcPct val="0"/>
        </a:spcAft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2pPr>
      <a:lvl3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3pPr>
      <a:lvl4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4pPr>
      <a:lvl5pPr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5pPr>
      <a:lvl6pPr marL="4572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9144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3716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828800" algn="ctr" defTabSz="809625" rtl="0" fontAlgn="base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303213" indent="-3032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524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825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7638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2450" indent="-201613" algn="l" defTabSz="809625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28690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906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123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339" indent="-202608" algn="l" defTabSz="81043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6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33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49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6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82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98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515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31" algn="l" defTabSz="810433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B08B6F5-2AEF-4128-B3FA-49BD3B733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C4C1211-21D1-4101-807E-FCCA89010C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  <a:p>
            <a:r>
              <a:rPr lang="tr-TR" sz="3000" b="1" dirty="0"/>
              <a:t>BAŞKENT ÜNİVERSİTESİ </a:t>
            </a:r>
          </a:p>
          <a:p>
            <a:r>
              <a:rPr lang="tr-TR" sz="3000" b="1" dirty="0"/>
              <a:t>EĞİTİM FAKÜLTESİ</a:t>
            </a:r>
          </a:p>
          <a:p>
            <a:r>
              <a:rPr lang="tr-TR" sz="3000" b="1" dirty="0" smtClean="0"/>
              <a:t>13. </a:t>
            </a:r>
            <a:r>
              <a:rPr lang="tr-TR" sz="3000" b="1" dirty="0"/>
              <a:t>EĞİTİMDE YARATICI ETKİNLİKLER ÖĞRENCİ ÇALIŞTAYI </a:t>
            </a:r>
          </a:p>
          <a:p>
            <a:r>
              <a:rPr lang="tr-TR" sz="3000" b="1" dirty="0" smtClean="0"/>
              <a:t>13 </a:t>
            </a:r>
            <a:r>
              <a:rPr lang="tr-TR" sz="3000" b="1" dirty="0"/>
              <a:t>MAYIS </a:t>
            </a:r>
            <a:r>
              <a:rPr lang="tr-TR" sz="3000" b="1" dirty="0" smtClean="0"/>
              <a:t>2026 </a:t>
            </a:r>
            <a:endParaRPr lang="tr-TR" sz="3000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331690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4C66D49-A3DC-4CA3-ABE2-55B6353672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tr-TR" dirty="0"/>
              <a:t>SÖZLÜ BİLDİRİ BAŞLIĞI </a:t>
            </a:r>
          </a:p>
          <a:p>
            <a:r>
              <a:rPr lang="tr-TR" dirty="0"/>
              <a:t>Yazar(</a:t>
            </a:r>
            <a:r>
              <a:rPr lang="tr-TR" dirty="0" err="1"/>
              <a:t>lar</a:t>
            </a:r>
            <a:r>
              <a:rPr lang="tr-TR" dirty="0"/>
              <a:t>) İsim </a:t>
            </a:r>
            <a:r>
              <a:rPr lang="tr-TR" dirty="0" err="1" smtClean="0"/>
              <a:t>Soyisim</a:t>
            </a:r>
            <a:endParaRPr lang="tr-TR" dirty="0" smtClean="0"/>
          </a:p>
          <a:p>
            <a:r>
              <a:rPr lang="tr-TR" sz="1200" dirty="0"/>
              <a:t>BM Sürdürülebilir Kalkınma Amaçları ile İlişkisi:</a:t>
            </a:r>
            <a:br>
              <a:rPr lang="tr-TR" sz="1200" dirty="0"/>
            </a:br>
            <a:r>
              <a:rPr lang="tr-TR" sz="1200" dirty="0"/>
              <a:t>SKA 4 – Nitelikli Eğitim (Örnektir)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123058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418C0431-E0C7-4E6F-AB27-BC42B487B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Önemli Notlar 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AA1DF7C-E639-4847-82AC-60BAF6163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0000" y="1223999"/>
            <a:ext cx="8100000" cy="3600000"/>
          </a:xfrm>
        </p:spPr>
        <p:txBody>
          <a:bodyPr/>
          <a:lstStyle/>
          <a:p>
            <a:r>
              <a:rPr lang="tr-TR" sz="2800" b="1" i="1" dirty="0"/>
              <a:t>Sunumunuz 10 dakika sürecek şekilde hazırlanmalıdır. </a:t>
            </a:r>
          </a:p>
          <a:p>
            <a:r>
              <a:rPr lang="tr-TR" sz="2800" b="1" i="1" dirty="0"/>
              <a:t>Süre için sunum öncesi saat tutularak mutlaka prova yapılmalıdır. </a:t>
            </a:r>
          </a:p>
          <a:p>
            <a:r>
              <a:rPr lang="tr-TR" sz="2800" b="1" i="1" dirty="0"/>
              <a:t>Sunum sonrası 2 </a:t>
            </a:r>
            <a:r>
              <a:rPr lang="tr-TR" sz="2800" b="1" i="1" dirty="0" err="1"/>
              <a:t>dk</a:t>
            </a:r>
            <a:r>
              <a:rPr lang="tr-TR" sz="2800" b="1" i="1" dirty="0"/>
              <a:t> sorular için ayrılacaktır. </a:t>
            </a:r>
          </a:p>
        </p:txBody>
      </p:sp>
    </p:spTree>
    <p:extLst>
      <p:ext uri="{BB962C8B-B14F-4D97-AF65-F5344CB8AC3E}">
        <p14:creationId xmlns:p14="http://schemas.microsoft.com/office/powerpoint/2010/main" val="76206029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GİRİŞ 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İLGİLİ LİTERATÜR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ÇALIŞMANIN ÖNEMİ VE AMACI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ARAŞTIRMA SORULARI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tr-T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0960430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DCEA7CA-29B0-4B28-8633-5BA285B04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YÖNTEM 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784067CC-A7B0-4345-9F47-23A8C173A4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ARAŞTIRMA DESENİ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ÖRNEKLEM/ KATILIMCILAR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VERİ TOPLAMA ARAÇLARI VE SÜRECİ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VERİLERİN ANALİZİ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29396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94A87D20-3B6E-4881-B313-C241CCB24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BULGULAR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59BA1757-C3CC-4E78-96C1-48DE96C791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2832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7195BC2B-E4B2-451C-B347-46A309B78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SONUÇ VE ÖNERİLER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5D9F651F-1100-4831-932E-BC9CBCAD66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9246965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xmlns="" id="{C1B22931-FE56-44CA-A573-892857B67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C0D6F9B1-4ADA-421F-88E2-9DF329A719F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705689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-1" y="241873"/>
            <a:ext cx="9144001" cy="483747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endParaRPr lang="tr-TR" sz="1200" b="1" dirty="0"/>
          </a:p>
        </p:txBody>
      </p:sp>
      <p:sp>
        <p:nvSpPr>
          <p:cNvPr id="5" name="Dikdörtgen 4"/>
          <p:cNvSpPr/>
          <p:nvPr/>
        </p:nvSpPr>
        <p:spPr>
          <a:xfrm>
            <a:off x="0" y="0"/>
            <a:ext cx="9144000" cy="5715000"/>
          </a:xfrm>
          <a:prstGeom prst="rect">
            <a:avLst/>
          </a:prstGeom>
          <a:solidFill>
            <a:srgbClr val="DF2027"/>
          </a:solidFill>
          <a:ln>
            <a:noFill/>
          </a:ln>
          <a:effec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0" vert="horz" wrap="square" lIns="9525" tIns="9525" rIns="9525" bIns="9525" numCol="1" spcCol="1270" rtlCol="0" anchor="ctr" anchorCtr="0">
            <a:noAutofit/>
          </a:bodyPr>
          <a:lstStyle/>
          <a:p>
            <a:pPr algn="ctr" fontAlgn="base">
              <a:lnSpc>
                <a:spcPts val="1200"/>
              </a:lnSpc>
            </a:pPr>
            <a:r>
              <a:rPr lang="tr-TR" sz="3600" b="1" dirty="0"/>
              <a:t>Katılımınız için teşekkür ederiz.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49" y="91848"/>
            <a:ext cx="8088061" cy="1051176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1998475" y="5164865"/>
            <a:ext cx="52768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b="1" smtClean="0">
                <a:solidFill>
                  <a:schemeClr val="bg1"/>
                </a:solidFill>
              </a:rPr>
              <a:t>13. </a:t>
            </a:r>
            <a:r>
              <a:rPr lang="tr-TR" sz="2000" b="1" dirty="0">
                <a:solidFill>
                  <a:schemeClr val="bg1"/>
                </a:solidFill>
              </a:rPr>
              <a:t>Eğitimde Yaratıcı Etkinlikler Öğrenci </a:t>
            </a:r>
            <a:r>
              <a:rPr lang="tr-TR" sz="2000" b="1" dirty="0" err="1">
                <a:solidFill>
                  <a:schemeClr val="bg1"/>
                </a:solidFill>
              </a:rPr>
              <a:t>Çalıştayı</a:t>
            </a:r>
            <a:endParaRPr lang="tr-T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ileş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spcFirstLastPara="0" vert="horz" wrap="square" lIns="9525" tIns="9525" rIns="9525" bIns="9525" numCol="1" spcCol="1270" anchor="ctr" anchorCtr="0">
        <a:noAutofit/>
      </a:bodyPr>
      <a:lstStyle>
        <a:defPPr algn="ctr" fontAlgn="base">
          <a:lnSpc>
            <a:spcPts val="1200"/>
          </a:lnSpc>
          <a:defRPr sz="1200" b="1" dirty="0" smtClean="0"/>
        </a:defPPr>
      </a:lstStyle>
      <a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20519</TotalTime>
  <Words>94</Words>
  <Application>Microsoft Office PowerPoint</Application>
  <PresentationFormat>Ekran Gösterisi (16:10)</PresentationFormat>
  <Paragraphs>28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1_Office Theme</vt:lpstr>
      <vt:lpstr>PowerPoint Sunusu</vt:lpstr>
      <vt:lpstr>PowerPoint Sunusu</vt:lpstr>
      <vt:lpstr>Önemli Notlar </vt:lpstr>
      <vt:lpstr>GİRİŞ </vt:lpstr>
      <vt:lpstr>YÖNTEM </vt:lpstr>
      <vt:lpstr>BULGULAR</vt:lpstr>
      <vt:lpstr>SONUÇ VE ÖNERİLER</vt:lpstr>
      <vt:lpstr>KAYNAKÇA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EnginKoc</dc:creator>
  <cp:lastModifiedBy>User1</cp:lastModifiedBy>
  <cp:revision>1398</cp:revision>
  <cp:lastPrinted>2013-09-02T10:01:25Z</cp:lastPrinted>
  <dcterms:created xsi:type="dcterms:W3CDTF">2011-09-13T10:36:48Z</dcterms:created>
  <dcterms:modified xsi:type="dcterms:W3CDTF">2026-03-13T07:15:46Z</dcterms:modified>
</cp:coreProperties>
</file>